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8" r:id="rId3"/>
    <p:sldId id="259" r:id="rId4"/>
    <p:sldId id="260" r:id="rId5"/>
    <p:sldId id="281" r:id="rId6"/>
    <p:sldId id="261" r:id="rId7"/>
    <p:sldId id="262" r:id="rId8"/>
    <p:sldId id="263" r:id="rId9"/>
    <p:sldId id="274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2" r:id="rId20"/>
    <p:sldId id="275" r:id="rId21"/>
    <p:sldId id="276" r:id="rId22"/>
    <p:sldId id="277" r:id="rId23"/>
    <p:sldId id="278" r:id="rId24"/>
    <p:sldId id="279" r:id="rId25"/>
    <p:sldId id="280" r:id="rId26"/>
    <p:sldId id="283" r:id="rId27"/>
    <p:sldId id="282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0"/>
            <a:ext cx="8429684" cy="4857759"/>
          </a:xfrm>
        </p:spPr>
        <p:txBody>
          <a:bodyPr>
            <a:normAutofit/>
          </a:bodyPr>
          <a:lstStyle/>
          <a:p>
            <a:pPr algn="ctr"/>
            <a:r>
              <a:rPr lang="ru-RU" sz="5400" i="1" smtClean="0">
                <a:solidFill>
                  <a:srgbClr val="C00000"/>
                </a:solidFill>
              </a:rPr>
              <a:t>ФОРМЫ И </a:t>
            </a:r>
            <a:r>
              <a:rPr lang="ru-RU" sz="5400" b="1" i="1" smtClean="0">
                <a:solidFill>
                  <a:srgbClr val="C00000"/>
                </a:solidFill>
              </a:rPr>
              <a:t>МЕТОДЫ  </a:t>
            </a:r>
            <a:r>
              <a:rPr lang="ru-RU" sz="5400" b="1" i="1" dirty="0" smtClean="0">
                <a:solidFill>
                  <a:srgbClr val="C00000"/>
                </a:solidFill>
              </a:rPr>
              <a:t>ЭКОНОМИЧЕСКОГО ВОСПИТАНИЯ ДЕТЕЙ ДОШКОЛЬНОГО ВОЗРАСТА</a:t>
            </a:r>
            <a:endParaRPr lang="ru-RU" sz="5400" b="1" i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00364" y="3429000"/>
            <a:ext cx="5387732" cy="1552136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0201028_0931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728" y="1"/>
            <a:ext cx="5786478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Содержимое 6" descr="IMG_20201028_093131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786313" cy="6858000"/>
          </a:xfrm>
        </p:spPr>
      </p:pic>
      <p:pic>
        <p:nvPicPr>
          <p:cNvPr id="8" name="Содержимое 7" descr="IMG_20201028_093144.jpg"/>
          <p:cNvPicPr>
            <a:picLocks noGrp="1" noChangeAspect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>
          <a:xfrm>
            <a:off x="4972517" y="0"/>
            <a:ext cx="4600143" cy="6858000"/>
          </a:xfr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IMG_20201028_093221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-714412" y="-1"/>
            <a:ext cx="5357850" cy="7153301"/>
          </a:xfrm>
        </p:spPr>
      </p:pic>
      <p:pic>
        <p:nvPicPr>
          <p:cNvPr id="9" name="Содержимое 8" descr="IMG_20201028_093534.jpg"/>
          <p:cNvPicPr>
            <a:picLocks noGrp="1" noChangeAspect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>
          <a:xfrm>
            <a:off x="4643438" y="0"/>
            <a:ext cx="4929222" cy="7011067"/>
          </a:xfr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IMG_20201028_0935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85918" y="-199923"/>
            <a:ext cx="5715040" cy="7057923"/>
          </a:xfrm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0201028_0925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-714931"/>
            <a:ext cx="6786610" cy="734405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201028_092323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-1036624" y="0"/>
            <a:ext cx="5394310" cy="6858000"/>
          </a:xfrm>
        </p:spPr>
      </p:pic>
      <p:pic>
        <p:nvPicPr>
          <p:cNvPr id="7" name="Содержимое 6" descr="IMG_20201028_092238.jpg"/>
          <p:cNvPicPr>
            <a:picLocks noGrp="1" noChangeAspect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>
          <a:xfrm>
            <a:off x="4458058" y="0"/>
            <a:ext cx="5257478" cy="7019292"/>
          </a:xfr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IMG_20201028_0923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8" y="-428652"/>
            <a:ext cx="5993924" cy="8002527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IMG_20201028_092646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-1000164" y="-778535"/>
            <a:ext cx="5500726" cy="7344055"/>
          </a:xfrm>
        </p:spPr>
      </p:pic>
      <p:pic>
        <p:nvPicPr>
          <p:cNvPr id="12" name="Содержимое 11" descr="IMG_20201028_092703.jpg"/>
          <p:cNvPicPr>
            <a:picLocks noGrp="1" noChangeAspect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>
          <a:xfrm>
            <a:off x="4500562" y="-630112"/>
            <a:ext cx="5060476" cy="7130946"/>
          </a:xfr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IMG_20201028_0927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-578676"/>
            <a:ext cx="6429420" cy="7970820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-20201027-WA000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428652"/>
            <a:ext cx="9501222" cy="764386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IMG_20201026_1006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728" y="-390677"/>
            <a:ext cx="5643602" cy="7248677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0201026_1003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-714931"/>
            <a:ext cx="5715040" cy="763018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0201026_1003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85852" y="-524176"/>
            <a:ext cx="5929354" cy="743943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0201026_1006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728" y="-333420"/>
            <a:ext cx="5857916" cy="743943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IMG_20201026_100354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-1000164" y="0"/>
            <a:ext cx="5286412" cy="6904698"/>
          </a:xfrm>
        </p:spPr>
      </p:pic>
      <p:pic>
        <p:nvPicPr>
          <p:cNvPr id="8" name="Содержимое 7" descr="IMG_20201026_100628.jpg"/>
          <p:cNvPicPr>
            <a:picLocks noGrp="1" noChangeAspect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>
          <a:xfrm>
            <a:off x="4143373" y="0"/>
            <a:ext cx="5417666" cy="68580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95536" y="1196752"/>
            <a:ext cx="8291264" cy="512784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3200" i="1" dirty="0">
                <a:solidFill>
                  <a:srgbClr val="C00000"/>
                </a:solidFill>
              </a:rPr>
              <a:t>«Сказки для ребенка такое же серьезное и настоящее дело, как игра: она нужна ему для того, чтобы определиться , чтобы изучить себя, измерить, оценить свои возможности»</a:t>
            </a:r>
          </a:p>
          <a:p>
            <a:pPr marL="0" indent="0">
              <a:buNone/>
            </a:pPr>
            <a:r>
              <a:rPr lang="ru-RU" sz="3200" i="1" dirty="0">
                <a:solidFill>
                  <a:srgbClr val="C00000"/>
                </a:solidFill>
              </a:rPr>
              <a:t>                                                    </a:t>
            </a:r>
          </a:p>
          <a:p>
            <a:pPr marL="0" indent="0">
              <a:buNone/>
            </a:pPr>
            <a:r>
              <a:rPr lang="ru-RU" sz="3200" i="1" dirty="0">
                <a:solidFill>
                  <a:srgbClr val="C00000"/>
                </a:solidFill>
              </a:rPr>
              <a:t>                                                    </a:t>
            </a:r>
            <a:r>
              <a:rPr lang="ru-RU" sz="3200" i="1" dirty="0" err="1">
                <a:solidFill>
                  <a:srgbClr val="C00000"/>
                </a:solidFill>
              </a:rPr>
              <a:t>Джанни</a:t>
            </a:r>
            <a:r>
              <a:rPr lang="ru-RU" sz="3200" i="1" dirty="0">
                <a:solidFill>
                  <a:srgbClr val="C00000"/>
                </a:solidFill>
              </a:rPr>
              <a:t> </a:t>
            </a:r>
            <a:r>
              <a:rPr lang="ru-RU" sz="3200" i="1" dirty="0" err="1">
                <a:solidFill>
                  <a:srgbClr val="C00000"/>
                </a:solidFill>
              </a:rPr>
              <a:t>Родари</a:t>
            </a:r>
            <a:endParaRPr lang="ru-RU" sz="3200" i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ru-RU" sz="3200" i="1" dirty="0">
              <a:solidFill>
                <a:srgbClr val="C00000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115616" y="1700808"/>
            <a:ext cx="7164784" cy="4425355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3600" dirty="0" smtClean="0">
                <a:solidFill>
                  <a:srgbClr val="C00000"/>
                </a:solidFill>
              </a:rPr>
              <a:t>«Из каждого ребенка должен вырасти не только хороший и честный человек, но и хороший честный хозяин»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3600" dirty="0">
                <a:solidFill>
                  <a:srgbClr val="C00000"/>
                </a:solidFill>
              </a:rPr>
              <a:t> </a:t>
            </a:r>
            <a:r>
              <a:rPr lang="ru-RU" sz="3600" dirty="0" smtClean="0">
                <a:solidFill>
                  <a:srgbClr val="C00000"/>
                </a:solidFill>
              </a:rPr>
              <a:t>                                А.С. Макаренко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3566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5400" i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ru-RU" sz="5400" i="1" dirty="0" smtClean="0">
                <a:solidFill>
                  <a:srgbClr val="C00000"/>
                </a:solidFill>
              </a:rPr>
              <a:t>Спасибо за внимание!!!</a:t>
            </a:r>
            <a:endParaRPr lang="ru-RU" sz="5400" i="1" dirty="0">
              <a:solidFill>
                <a:srgbClr val="C0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31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-20201027-WA000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85776"/>
            <a:ext cx="9144000" cy="757242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-20201027-WA000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3108" y="-243704"/>
            <a:ext cx="5643602" cy="710170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0385992293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4546" y="-27910"/>
            <a:ext cx="4857784" cy="752277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-20201027-WA0004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85728"/>
            <a:ext cx="9198895" cy="657227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Содержимое 9" descr="IMG-20201027-WA0002.jpg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-548877" y="285728"/>
            <a:ext cx="4978001" cy="6572272"/>
          </a:xfrm>
        </p:spPr>
      </p:pic>
      <p:pic>
        <p:nvPicPr>
          <p:cNvPr id="11" name="Содержимое 10" descr="IMG-20201027-WA0009.jpg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4572000" y="357166"/>
            <a:ext cx="4911344" cy="6500834"/>
          </a:xfrm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-20201027-WA000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196752"/>
            <a:ext cx="8003232" cy="51278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b="1" i="1" dirty="0" smtClean="0">
                <a:solidFill>
                  <a:srgbClr val="C00000"/>
                </a:solidFill>
              </a:rPr>
              <a:t>Игра </a:t>
            </a:r>
          </a:p>
          <a:p>
            <a:pPr marL="0" indent="0" algn="ctr">
              <a:buNone/>
            </a:pPr>
            <a:r>
              <a:rPr lang="ru-RU" sz="6000" b="1" i="1" dirty="0" smtClean="0">
                <a:solidFill>
                  <a:srgbClr val="C00000"/>
                </a:solidFill>
              </a:rPr>
              <a:t>как средство экономического воспитания</a:t>
            </a:r>
            <a:endParaRPr lang="ru-RU" sz="6000" b="1" i="1" dirty="0">
              <a:solidFill>
                <a:srgbClr val="C0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300</TotalTime>
  <Words>77</Words>
  <Application>Microsoft Office PowerPoint</Application>
  <PresentationFormat>Экран (4:3)</PresentationFormat>
  <Paragraphs>10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Волна</vt:lpstr>
      <vt:lpstr>ФОРМЫ И МЕТОДЫ  ЭКОНОМИЧЕСКОГО ВОСПИТАНИЯ ДЕТЕЙ ДОШКОЛЬНОГО ВОЗРАСТА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МЕТОДЫ И ПРИЕМЫ ЭКОНОМИЧЕСКОГО ВОСПИТАНИЯ ДЕТЕЙ ДО</dc:title>
  <dc:creator>777</dc:creator>
  <cp:lastModifiedBy>User</cp:lastModifiedBy>
  <cp:revision>24</cp:revision>
  <dcterms:created xsi:type="dcterms:W3CDTF">2020-10-28T14:06:18Z</dcterms:created>
  <dcterms:modified xsi:type="dcterms:W3CDTF">2020-11-03T08:57:20Z</dcterms:modified>
</cp:coreProperties>
</file>